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27"/>
  </p:notesMasterIdLst>
  <p:sldIdLst>
    <p:sldId id="2030" r:id="rId2"/>
    <p:sldId id="2033" r:id="rId3"/>
    <p:sldId id="2006" r:id="rId4"/>
    <p:sldId id="2007" r:id="rId5"/>
    <p:sldId id="2008" r:id="rId6"/>
    <p:sldId id="2009" r:id="rId7"/>
    <p:sldId id="2010" r:id="rId8"/>
    <p:sldId id="2011" r:id="rId9"/>
    <p:sldId id="2012" r:id="rId10"/>
    <p:sldId id="2013" r:id="rId11"/>
    <p:sldId id="2014" r:id="rId12"/>
    <p:sldId id="2015" r:id="rId13"/>
    <p:sldId id="2016" r:id="rId14"/>
    <p:sldId id="2017" r:id="rId15"/>
    <p:sldId id="2018" r:id="rId16"/>
    <p:sldId id="2019" r:id="rId17"/>
    <p:sldId id="2020" r:id="rId18"/>
    <p:sldId id="2021" r:id="rId19"/>
    <p:sldId id="2022" r:id="rId20"/>
    <p:sldId id="2023" r:id="rId21"/>
    <p:sldId id="2024" r:id="rId22"/>
    <p:sldId id="2025" r:id="rId23"/>
    <p:sldId id="2026" r:id="rId24"/>
    <p:sldId id="2027" r:id="rId25"/>
    <p:sldId id="2028" r:id="rId26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54" d="100"/>
          <a:sy n="154" d="100"/>
        </p:scale>
        <p:origin x="208" y="32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1/28/18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67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32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hyperlink" Target="http://slidesmash.com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1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799219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573168" y="2808987"/>
            <a:ext cx="1997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Presentation template</a:t>
            </a:r>
          </a:p>
        </p:txBody>
      </p:sp>
      <p:sp>
        <p:nvSpPr>
          <p:cNvPr id="1170" name="TextBox 1169"/>
          <p:cNvSpPr txBox="1"/>
          <p:nvPr/>
        </p:nvSpPr>
        <p:spPr>
          <a:xfrm>
            <a:off x="1707275" y="1947213"/>
            <a:ext cx="57294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spc="600" dirty="0">
                <a:solidFill>
                  <a:schemeClr val="tx2"/>
                </a:solidFill>
                <a:latin typeface="Montserrat" pitchFamily="2" charset="77"/>
                <a:ea typeface="Nunito Black" charset="0"/>
                <a:cs typeface="Nunito Black" charset="0"/>
              </a:rPr>
              <a:t>WATERCOLOR</a:t>
            </a: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DCAB3C9E-8B5A-6845-BE6A-A38C8C4239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4941284" y="-53873"/>
            <a:ext cx="4461131" cy="503754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CEED9F7-7F17-6A40-A0DE-7BB873C986FC}"/>
              </a:ext>
            </a:extLst>
          </p:cNvPr>
          <p:cNvSpPr txBox="1"/>
          <p:nvPr/>
        </p:nvSpPr>
        <p:spPr>
          <a:xfrm>
            <a:off x="5203371" y="1821259"/>
            <a:ext cx="3741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5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Use Big Images</a:t>
            </a:r>
          </a:p>
          <a:p>
            <a:pPr algn="r">
              <a:lnSpc>
                <a:spcPts val="3600"/>
              </a:lnSpc>
            </a:pPr>
            <a:r>
              <a:rPr lang="en-US" sz="35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To Show </a:t>
            </a:r>
          </a:p>
          <a:p>
            <a:pPr algn="r">
              <a:lnSpc>
                <a:spcPts val="3600"/>
              </a:lnSpc>
            </a:pPr>
            <a:r>
              <a:rPr lang="en-US" sz="35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Your Ideas</a:t>
            </a:r>
          </a:p>
        </p:txBody>
      </p:sp>
    </p:spTree>
    <p:extLst>
      <p:ext uri="{BB962C8B-B14F-4D97-AF65-F5344CB8AC3E}">
        <p14:creationId xmlns:p14="http://schemas.microsoft.com/office/powerpoint/2010/main" val="1453564636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647700" y="2504441"/>
            <a:ext cx="1608548" cy="1608548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60936" tIns="293304" rIns="360936" bIns="293304" numCol="1" spcCol="1270" anchor="ctr" anchorCtr="0">
            <a:noAutofit/>
          </a:bodyPr>
          <a:lstStyle/>
          <a:p>
            <a:pPr algn="ctr" defTabSz="10834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38"/>
          </a:p>
        </p:txBody>
      </p:sp>
      <p:sp>
        <p:nvSpPr>
          <p:cNvPr id="5" name="Freeform 4"/>
          <p:cNvSpPr/>
          <p:nvPr/>
        </p:nvSpPr>
        <p:spPr>
          <a:xfrm>
            <a:off x="2532511" y="2504441"/>
            <a:ext cx="1608548" cy="1608548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60936" tIns="293304" rIns="360936" bIns="293304" numCol="1" spcCol="1270" anchor="ctr" anchorCtr="0">
            <a:noAutofit/>
          </a:bodyPr>
          <a:lstStyle/>
          <a:p>
            <a:pPr algn="ctr" defTabSz="10834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38"/>
          </a:p>
        </p:txBody>
      </p:sp>
      <p:sp>
        <p:nvSpPr>
          <p:cNvPr id="6" name="Freeform 5"/>
          <p:cNvSpPr/>
          <p:nvPr/>
        </p:nvSpPr>
        <p:spPr>
          <a:xfrm>
            <a:off x="4417322" y="2455610"/>
            <a:ext cx="1608548" cy="1608548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60936" tIns="293304" rIns="360936" bIns="293304" numCol="1" spcCol="1270" anchor="ctr" anchorCtr="0">
            <a:noAutofit/>
          </a:bodyPr>
          <a:lstStyle/>
          <a:p>
            <a:pPr algn="ctr" defTabSz="108346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38"/>
          </a:p>
        </p:txBody>
      </p:sp>
      <p:sp>
        <p:nvSpPr>
          <p:cNvPr id="25" name="TextBox 24"/>
          <p:cNvSpPr txBox="1"/>
          <p:nvPr/>
        </p:nvSpPr>
        <p:spPr>
          <a:xfrm>
            <a:off x="944102" y="3120122"/>
            <a:ext cx="10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TITLE 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10378" y="3109370"/>
            <a:ext cx="1073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TITLE 02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93585" y="3062993"/>
            <a:ext cx="1076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TITLE 03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47700" y="845026"/>
            <a:ext cx="3401124" cy="1256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Shapes to </a:t>
            </a:r>
          </a:p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explain ideas</a:t>
            </a:r>
          </a:p>
        </p:txBody>
      </p:sp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9B7B10C-F3F6-3C40-9A01-BC1557556A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94565">
            <a:off x="1428433" y="1911523"/>
            <a:ext cx="1872346" cy="18723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9EE10A-9D51-E543-9DD8-C873349B2A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3658532" y="1866489"/>
            <a:ext cx="2002454" cy="1962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4A2893-F82F-7F40-B5A4-E29D836C2D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75006">
            <a:off x="5790485" y="1827890"/>
            <a:ext cx="2061109" cy="2039603"/>
          </a:xfrm>
          <a:prstGeom prst="rect">
            <a:avLst/>
          </a:prstGeom>
        </p:spPr>
      </p:pic>
      <p:sp>
        <p:nvSpPr>
          <p:cNvPr id="10" name="Shape 2641"/>
          <p:cNvSpPr/>
          <p:nvPr/>
        </p:nvSpPr>
        <p:spPr>
          <a:xfrm>
            <a:off x="2123122" y="2698064"/>
            <a:ext cx="487549" cy="31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4418274" y="2609419"/>
            <a:ext cx="487548" cy="487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6713425" y="2642661"/>
            <a:ext cx="487548" cy="421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55520" y="3786187"/>
            <a:ext cx="1398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79645" y="3786187"/>
            <a:ext cx="1369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5084" y="3786187"/>
            <a:ext cx="1408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2071347" y="782467"/>
            <a:ext cx="5001306" cy="641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49293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840874"/>
              </p:ext>
            </p:extLst>
          </p:nvPr>
        </p:nvGraphicFramePr>
        <p:xfrm>
          <a:off x="647700" y="1472716"/>
          <a:ext cx="6377114" cy="28889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2237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0" marR="0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Montserrat Bold"/>
                          <a:ea typeface="Nunito Bold" charset="0"/>
                          <a:cs typeface="Nunito Bold" charset="0"/>
                        </a:rPr>
                        <a:t>A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Montserrat Bold"/>
                        <a:ea typeface="Nunito Bold" charset="0"/>
                        <a:cs typeface="Nunito Bold" charset="0"/>
                      </a:endParaRPr>
                    </a:p>
                  </a:txBody>
                  <a:tcPr marL="0" marR="32426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Montserrat Bold"/>
                          <a:ea typeface="Nunito Bold" charset="0"/>
                          <a:cs typeface="Nunito Bold" charset="0"/>
                        </a:rPr>
                        <a:t>B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Montserrat Bold"/>
                        <a:ea typeface="Nunito Bold" charset="0"/>
                        <a:cs typeface="Nunito Bold" charset="0"/>
                      </a:endParaRPr>
                    </a:p>
                  </a:txBody>
                  <a:tcPr marL="0" marR="32426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Montserrat Bold"/>
                          <a:ea typeface="Nunito Bold" charset="0"/>
                          <a:cs typeface="Nunito Bold" charset="0"/>
                        </a:rPr>
                        <a:t>C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Montserrat Bold"/>
                        <a:ea typeface="Nunito Bold" charset="0"/>
                        <a:cs typeface="Nunito Bold" charset="0"/>
                      </a:endParaRPr>
                    </a:p>
                  </a:txBody>
                  <a:tcPr marL="0" marR="32426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2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Content A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100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200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400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2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Content B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$67,000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$56,000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$78,000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2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Content C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4500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60000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$8,000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89" y="611016"/>
            <a:ext cx="58783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Tables to compare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5629672" y="-1729440"/>
            <a:ext cx="9144000" cy="65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39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rrowheads="1"/>
          </p:cNvSpPr>
          <p:nvPr/>
        </p:nvSpPr>
        <p:spPr bwMode="auto">
          <a:xfrm>
            <a:off x="1297552" y="1305324"/>
            <a:ext cx="6548896" cy="3200940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latin typeface="Roboto Regular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5350735" y="1930086"/>
            <a:ext cx="249037" cy="311800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355598" y="1939231"/>
            <a:ext cx="250968" cy="311798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3227412" y="3155586"/>
            <a:ext cx="249037" cy="312765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9748" y="2229448"/>
            <a:ext cx="7843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USA</a:t>
            </a:r>
          </a:p>
          <a:p>
            <a:pPr algn="ctr"/>
            <a:r>
              <a:rPr lang="en-US" sz="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7628" y="3400724"/>
            <a:ext cx="12286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BRASIL</a:t>
            </a:r>
          </a:p>
          <a:p>
            <a:pPr algn="ctr"/>
            <a:r>
              <a:rPr lang="en-US" sz="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5610" y="2229448"/>
            <a:ext cx="13792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EUROPE</a:t>
            </a:r>
          </a:p>
          <a:p>
            <a:pPr algn="ctr"/>
            <a:r>
              <a:rPr lang="en-US" sz="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3161710" y="566915"/>
            <a:ext cx="28205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525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614" y="-571500"/>
            <a:ext cx="7456772" cy="63735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71616" y="2358293"/>
            <a:ext cx="3801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5247" y="3206624"/>
            <a:ext cx="2810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Write here your big numbers</a:t>
            </a:r>
          </a:p>
        </p:txBody>
      </p:sp>
      <p:sp>
        <p:nvSpPr>
          <p:cNvPr id="7" name="Shape 2546"/>
          <p:cNvSpPr/>
          <p:nvPr/>
        </p:nvSpPr>
        <p:spPr>
          <a:xfrm>
            <a:off x="4030589" y="1469225"/>
            <a:ext cx="1065448" cy="871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93115" y="3016872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58015" y="304688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82445" y="3034659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93115" y="2480661"/>
            <a:ext cx="1331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8015" y="2480661"/>
            <a:ext cx="2503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57887" y="2451277"/>
            <a:ext cx="2503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071877" y="466309"/>
            <a:ext cx="30002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Funny facts</a:t>
            </a: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436036" y="3119146"/>
            <a:ext cx="117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Step 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0341" y="1119985"/>
            <a:ext cx="306757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The process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89800" y="3119146"/>
            <a:ext cx="11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Step 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9484" y="3119146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Step 02</a:t>
            </a:r>
          </a:p>
        </p:txBody>
      </p: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899620" y="3844820"/>
            <a:ext cx="2019617" cy="686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9621" y="3494985"/>
            <a:ext cx="1373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95332" y="3844820"/>
            <a:ext cx="2019617" cy="686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95333" y="3494985"/>
            <a:ext cx="1358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9620" y="2036878"/>
            <a:ext cx="2019617" cy="686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99621" y="1687043"/>
            <a:ext cx="1363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95332" y="2036878"/>
            <a:ext cx="2019617" cy="686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95334" y="1687043"/>
            <a:ext cx="1374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1483" y="3844820"/>
            <a:ext cx="2019617" cy="686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01484" y="3494985"/>
            <a:ext cx="1373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1483" y="2036878"/>
            <a:ext cx="2019617" cy="686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01484" y="1687043"/>
            <a:ext cx="1363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3701484" y="1176840"/>
            <a:ext cx="403458" cy="366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Shape 2579"/>
          <p:cNvSpPr/>
          <p:nvPr/>
        </p:nvSpPr>
        <p:spPr>
          <a:xfrm>
            <a:off x="1495333" y="1134799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5" name="Shape 2587"/>
          <p:cNvSpPr/>
          <p:nvPr/>
        </p:nvSpPr>
        <p:spPr>
          <a:xfrm>
            <a:off x="1495333" y="3036004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6" name="Shape 2588"/>
          <p:cNvSpPr/>
          <p:nvPr/>
        </p:nvSpPr>
        <p:spPr>
          <a:xfrm>
            <a:off x="3701484" y="3036004"/>
            <a:ext cx="403458" cy="366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7" name="Shape 2632"/>
          <p:cNvSpPr/>
          <p:nvPr/>
        </p:nvSpPr>
        <p:spPr>
          <a:xfrm>
            <a:off x="5899621" y="1158502"/>
            <a:ext cx="330103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8" name="Shape 2633"/>
          <p:cNvSpPr/>
          <p:nvPr/>
        </p:nvSpPr>
        <p:spPr>
          <a:xfrm>
            <a:off x="5899621" y="3036004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4" name="TextBox 23"/>
          <p:cNvSpPr txBox="1"/>
          <p:nvPr/>
        </p:nvSpPr>
        <p:spPr>
          <a:xfrm>
            <a:off x="2104209" y="277989"/>
            <a:ext cx="49355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1442660961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3930650" y="-580594"/>
            <a:ext cx="9144000" cy="6572754"/>
          </a:xfrm>
          <a:prstGeom prst="rect">
            <a:avLst/>
          </a:prstGeom>
        </p:spPr>
      </p:pic>
      <p:sp>
        <p:nvSpPr>
          <p:cNvPr id="8" name="Triangle 7"/>
          <p:cNvSpPr/>
          <p:nvPr/>
        </p:nvSpPr>
        <p:spPr>
          <a:xfrm>
            <a:off x="854089" y="3151167"/>
            <a:ext cx="1319115" cy="1137168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9" name="Triangle 8"/>
          <p:cNvSpPr/>
          <p:nvPr/>
        </p:nvSpPr>
        <p:spPr>
          <a:xfrm>
            <a:off x="1513646" y="2178847"/>
            <a:ext cx="1851343" cy="2109145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6419" y="4409173"/>
            <a:ext cx="436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9101" y="4409173"/>
            <a:ext cx="425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3490" y="4409173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7582" y="4409173"/>
            <a:ext cx="402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29160" y="3015552"/>
            <a:ext cx="74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37%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8222" y="2705783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4440" y="1818687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86%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7719" y="2395970"/>
            <a:ext cx="74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59%</a:t>
            </a:r>
          </a:p>
        </p:txBody>
      </p:sp>
      <p:sp>
        <p:nvSpPr>
          <p:cNvPr id="20" name="Triangle 19"/>
          <p:cNvSpPr/>
          <p:nvPr/>
        </p:nvSpPr>
        <p:spPr>
          <a:xfrm>
            <a:off x="2705432" y="2915419"/>
            <a:ext cx="1592582" cy="1372916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1" name="Triangle 20"/>
          <p:cNvSpPr/>
          <p:nvPr/>
        </p:nvSpPr>
        <p:spPr>
          <a:xfrm>
            <a:off x="3681770" y="3421298"/>
            <a:ext cx="1005763" cy="867037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430" y="449856"/>
            <a:ext cx="35262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Use Charts to </a:t>
            </a:r>
          </a:p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67242" y="2624381"/>
            <a:ext cx="323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 am here because I love to design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presentations.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91067" y="1570360"/>
            <a:ext cx="1172501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99476" y="2094237"/>
            <a:ext cx="2955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 Am John Miller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33217" y="3346114"/>
            <a:ext cx="3304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contact me at @username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86388B9-EE19-8C46-BDCF-9E2FBBEB5D9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832" y="769123"/>
            <a:ext cx="3105692" cy="3331628"/>
          </a:xfrm>
        </p:spPr>
      </p:pic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761049-AC93-6F40-B4F6-3C92C779BD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94565">
            <a:off x="630554" y="510891"/>
            <a:ext cx="4070934" cy="4070930"/>
          </a:xfrm>
          <a:prstGeom prst="rect">
            <a:avLst/>
          </a:prstGeom>
        </p:spPr>
      </p:pic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747" y="420765"/>
            <a:ext cx="2662154" cy="41640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83931" y="1616171"/>
            <a:ext cx="35539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Mobile</a:t>
            </a:r>
          </a:p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93529" y="2771536"/>
            <a:ext cx="25743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is what</a:t>
            </a:r>
            <a:endParaRPr lang="en-US" sz="1125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BC200E1-7DD2-0543-A967-5882AEC2BC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62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41350" y="1410964"/>
            <a:ext cx="3688912" cy="2123516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470F737-0F46-4341-A577-2D7F1BF544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4488935" y="515635"/>
            <a:ext cx="4343754" cy="42568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295738" y="1606907"/>
            <a:ext cx="35539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Laptop</a:t>
            </a:r>
          </a:p>
          <a:p>
            <a:pPr algn="r"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962452" y="2762272"/>
            <a:ext cx="28634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refer.</a:t>
            </a:r>
            <a:endParaRPr lang="en-US" sz="1125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ADB2231-382C-514A-8317-6FE819308A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675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87C3DD3-40E6-1042-B5C5-8AB35C2410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42653">
            <a:off x="601768" y="545054"/>
            <a:ext cx="3977860" cy="4257400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140160" y="1459556"/>
            <a:ext cx="3014602" cy="2450860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23431" y="1697013"/>
            <a:ext cx="35539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Desktop</a:t>
            </a:r>
          </a:p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33029" y="2852378"/>
            <a:ext cx="3213283" cy="62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is what.</a:t>
            </a:r>
            <a:endParaRPr lang="en-US" sz="1125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92E358F-8417-A143-9616-E0172E655D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22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2185" y="2575095"/>
            <a:ext cx="2156360" cy="1220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me at:</a:t>
            </a: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@username</a:t>
            </a:r>
          </a:p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1580" y="1962263"/>
            <a:ext cx="2776017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3577" y="2388683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Presentation template designed by </a:t>
            </a: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Slidesmash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Shape 2916"/>
          <p:cNvSpPr/>
          <p:nvPr/>
        </p:nvSpPr>
        <p:spPr>
          <a:xfrm>
            <a:off x="759778" y="2498448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3577" y="3269920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Watercolors by  </a:t>
            </a: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graphicburguer.com</a:t>
            </a:r>
            <a:endParaRPr lang="en-US" sz="1600" dirty="0">
              <a:solidFill>
                <a:srgbClr val="C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Shape 2916"/>
          <p:cNvSpPr/>
          <p:nvPr/>
        </p:nvSpPr>
        <p:spPr>
          <a:xfrm>
            <a:off x="759778" y="3383182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777" y="1448949"/>
            <a:ext cx="467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Special thanks to all people who made and share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7421" y="669953"/>
            <a:ext cx="19339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023577" y="2812720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Photographs </a:t>
            </a: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unsplash.com</a:t>
            </a:r>
            <a:endParaRPr lang="en-US" sz="1600" dirty="0">
              <a:solidFill>
                <a:srgbClr val="C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Shape 2916">
            <a:extLst>
              <a:ext uri="{FF2B5EF4-FFF2-40B4-BE49-F238E27FC236}">
                <a16:creationId xmlns:a16="http://schemas.microsoft.com/office/drawing/2014/main" id="{C04507FE-3FA5-BD49-9E25-158B640323C6}"/>
              </a:ext>
            </a:extLst>
          </p:cNvPr>
          <p:cNvSpPr/>
          <p:nvPr/>
        </p:nvSpPr>
        <p:spPr>
          <a:xfrm>
            <a:off x="759778" y="2925982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8502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80209" y="1518955"/>
            <a:ext cx="5583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3368" y="3241252"/>
            <a:ext cx="171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Colors used</a:t>
            </a:r>
          </a:p>
        </p:txBody>
      </p:sp>
      <p:sp>
        <p:nvSpPr>
          <p:cNvPr id="2" name="Rectangle 1"/>
          <p:cNvSpPr/>
          <p:nvPr/>
        </p:nvSpPr>
        <p:spPr>
          <a:xfrm>
            <a:off x="5378866" y="3701681"/>
            <a:ext cx="326173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7" name="Rectangle 6"/>
          <p:cNvSpPr/>
          <p:nvPr/>
        </p:nvSpPr>
        <p:spPr>
          <a:xfrm>
            <a:off x="4408710" y="3701681"/>
            <a:ext cx="326173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Rectangle 8"/>
          <p:cNvSpPr/>
          <p:nvPr/>
        </p:nvSpPr>
        <p:spPr>
          <a:xfrm>
            <a:off x="3923632" y="3701681"/>
            <a:ext cx="326173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1" name="Rectangle 10"/>
          <p:cNvSpPr/>
          <p:nvPr/>
        </p:nvSpPr>
        <p:spPr>
          <a:xfrm>
            <a:off x="3438554" y="3701681"/>
            <a:ext cx="326173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2" name="Rectangle 11"/>
          <p:cNvSpPr/>
          <p:nvPr/>
        </p:nvSpPr>
        <p:spPr>
          <a:xfrm>
            <a:off x="4893788" y="3701681"/>
            <a:ext cx="326173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3" name="TextBox 12"/>
          <p:cNvSpPr txBox="1"/>
          <p:nvPr/>
        </p:nvSpPr>
        <p:spPr>
          <a:xfrm>
            <a:off x="993467" y="2211436"/>
            <a:ext cx="65126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Free Fonts used:</a:t>
            </a:r>
          </a:p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www.fontsquirrel.com</a:t>
            </a:r>
            <a:r>
              <a:rPr lang="en-US" sz="1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/fonts/</a:t>
            </a:r>
            <a:r>
              <a:rPr lang="en-US" sz="14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montserrat</a:t>
            </a:r>
            <a:endParaRPr lang="en-US" sz="14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www.fontsquirrel.com</a:t>
            </a:r>
            <a:r>
              <a:rPr lang="en-US" sz="1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/fonts/</a:t>
            </a:r>
            <a:r>
              <a:rPr lang="en-US" sz="1400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lato</a:t>
            </a:r>
            <a:endParaRPr lang="en-US" sz="14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4693" y="574618"/>
            <a:ext cx="3112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Presentation Design</a:t>
            </a:r>
          </a:p>
        </p:txBody>
      </p:sp>
    </p:spTree>
    <p:extLst>
      <p:ext uri="{BB962C8B-B14F-4D97-AF65-F5344CB8AC3E}">
        <p14:creationId xmlns:p14="http://schemas.microsoft.com/office/powerpoint/2010/main" val="510814927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505322" y="1528980"/>
            <a:ext cx="713657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081908" y="3084710"/>
            <a:ext cx="2840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113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Build better presentations in less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081908" y="1803814"/>
            <a:ext cx="3552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TRANSITION </a:t>
            </a:r>
          </a:p>
          <a:p>
            <a:r>
              <a:rPr lang="en-US" sz="36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367" y="995408"/>
            <a:ext cx="6123266" cy="268207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43396" y="1983373"/>
            <a:ext cx="3802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“A person who never made a mistake never tried anything new”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63910" y="1165570"/>
            <a:ext cx="1279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1878" y="2355216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More about your project.</a:t>
            </a:r>
          </a:p>
        </p:txBody>
      </p:sp>
      <p:sp>
        <p:nvSpPr>
          <p:cNvPr id="9" name="Shape 2540"/>
          <p:cNvSpPr/>
          <p:nvPr/>
        </p:nvSpPr>
        <p:spPr>
          <a:xfrm>
            <a:off x="5092363" y="2425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1878" y="1635962"/>
            <a:ext cx="2725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Write here a list of features</a:t>
            </a:r>
          </a:p>
        </p:txBody>
      </p:sp>
      <p:sp>
        <p:nvSpPr>
          <p:cNvPr id="11" name="Shape 2540"/>
          <p:cNvSpPr/>
          <p:nvPr/>
        </p:nvSpPr>
        <p:spPr>
          <a:xfrm>
            <a:off x="5092363" y="1706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878" y="1995589"/>
            <a:ext cx="239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Here you can write more</a:t>
            </a:r>
          </a:p>
        </p:txBody>
      </p:sp>
      <p:sp>
        <p:nvSpPr>
          <p:cNvPr id="13" name="Shape 2540"/>
          <p:cNvSpPr/>
          <p:nvPr/>
        </p:nvSpPr>
        <p:spPr>
          <a:xfrm>
            <a:off x="5092363" y="2065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2598" y="2843901"/>
            <a:ext cx="3490052" cy="62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0273" y="1635962"/>
            <a:ext cx="152676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Your </a:t>
            </a:r>
          </a:p>
          <a:p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Slide </a:t>
            </a:r>
          </a:p>
          <a:p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787209"/>
            <a:ext cx="441439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marketing mix is a business tool used in marketing and by marketers.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2197" y="1599217"/>
            <a:ext cx="430015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b="1" spc="113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BIG TITLE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3930801" y="2956729"/>
            <a:ext cx="333389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30802" y="2457953"/>
            <a:ext cx="1615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534684" y="1399539"/>
            <a:ext cx="59953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3379" y="2956729"/>
            <a:ext cx="333389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80" y="2457953"/>
            <a:ext cx="163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A</a:t>
            </a:r>
          </a:p>
        </p:txBody>
      </p:sp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589050" y="2834160"/>
            <a:ext cx="2433271" cy="147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5589050" y="2342147"/>
            <a:ext cx="1611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63577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65357" y="2834160"/>
            <a:ext cx="2433271" cy="147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65357" y="2342147"/>
            <a:ext cx="163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077205" y="2834160"/>
            <a:ext cx="2433271" cy="147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077205" y="2342147"/>
            <a:ext cx="1615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572000" y="1347859"/>
            <a:ext cx="43197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 Picture Is Worth 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593020" y="2989585"/>
            <a:ext cx="360714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also.</a:t>
            </a:r>
            <a:endParaRPr lang="en-US" sz="1125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46FA4E-FACD-8843-B5A7-18DD48C9730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61803" y="-263441"/>
            <a:ext cx="5165110" cy="5201356"/>
          </a:xfrm>
        </p:spPr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29413</TotalTime>
  <Words>578</Words>
  <Application>Microsoft Macintosh PowerPoint</Application>
  <PresentationFormat>On-screen Show (16:9)</PresentationFormat>
  <Paragraphs>134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Arial</vt:lpstr>
      <vt:lpstr>Calibri</vt:lpstr>
      <vt:lpstr>Calibri Light</vt:lpstr>
      <vt:lpstr>Gill Sans</vt:lpstr>
      <vt:lpstr>Lato</vt:lpstr>
      <vt:lpstr>Lato Light</vt:lpstr>
      <vt:lpstr>Montserrat</vt:lpstr>
      <vt:lpstr>Montserrat Bold</vt:lpstr>
      <vt:lpstr>Nunito Black</vt:lpstr>
      <vt:lpstr>Nunito Bold</vt:lpstr>
      <vt:lpstr>Poppins Light</vt:lpstr>
      <vt:lpstr>Roboto</vt:lpstr>
      <vt:lpstr>Roboto Light</vt:lpstr>
      <vt:lpstr>Roboto Regular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Manuel Lopez</cp:lastModifiedBy>
  <cp:revision>5929</cp:revision>
  <dcterms:created xsi:type="dcterms:W3CDTF">2014-11-12T21:47:38Z</dcterms:created>
  <dcterms:modified xsi:type="dcterms:W3CDTF">2018-01-29T04:26:36Z</dcterms:modified>
  <cp:category/>
</cp:coreProperties>
</file>